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Permanent Marker"/>
      <p:regular r:id="rId47"/>
    </p:embeddedFont>
    <p:embeddedFont>
      <p:font typeface="Bree Serif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6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BreeSerif-regular.fntdata"/><Relationship Id="rId25" Type="http://schemas.openxmlformats.org/officeDocument/2006/relationships/slide" Target="slides/slide21.xml"/><Relationship Id="rId47" Type="http://schemas.openxmlformats.org/officeDocument/2006/relationships/font" Target="fonts/PermanentMarker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aleway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f9691368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f969136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00b185e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00b185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0b185e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0b185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f9691368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f969136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197e1c8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197e1c8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1aa3c51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1aa3c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0a7fd35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0a7fd3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1aa3c510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71aa3c51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197e1c8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197e1c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197e1c8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197e1c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197e1c8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197e1c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1aa3c51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1aa3c5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1aa3c51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1aa3c5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1aa3c510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1aa3c51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1aa3c51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1aa3c51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f9691368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f96913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00b185e2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00b185e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https://www.tinkercad.com/things/63z5dx7igzQ-amazing-kieran/editel?tenant=circuits?sharecode=EZjQgAYFMd5QXx29lwum-geTTywSugPsqVxgnE_93IQ=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00b185e2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00b185e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é uma plataforma para a prototipação de projetos eletrônicos com baixo custo. Ele foi introduzido com o propósito de ajudar pessoas que não são da área criarem pequenos projetos que seriam inviáveis se fossem feitos da maneira tradicional.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0a7fd35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80a7fd3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13e5b4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13e5b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8197e1c8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8197e1c8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197e1c8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197e1c8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197e1c8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197e1c8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f969136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f96913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06f1c2d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do que é o VCC e GND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00b185e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00b185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2185C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23" name="Google Shape;23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" type="body"/>
          </p:nvPr>
        </p:nvSpPr>
        <p:spPr>
          <a:xfrm>
            <a:off x="893700" y="6199950"/>
            <a:ext cx="6462600" cy="4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/>
        </p:txBody>
      </p:sp>
      <p:sp>
        <p:nvSpPr>
          <p:cNvPr id="60" name="Google Shape;60;p9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instructables.com/id/Power-Laces-the-Auto-lacing-shoe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://fritzing.org/ho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ctrTitle"/>
          </p:nvPr>
        </p:nvSpPr>
        <p:spPr>
          <a:xfrm>
            <a:off x="461625" y="889096"/>
            <a:ext cx="52167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Curso de Programação com Arduino</a:t>
            </a: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39254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LED</a:t>
            </a:r>
            <a:r>
              <a:rPr b="1" lang="en"/>
              <a:t> &amp; </a:t>
            </a:r>
            <a:r>
              <a:rPr b="1" lang="en">
                <a:solidFill>
                  <a:srgbClr val="F1C232"/>
                </a:solidFill>
              </a:rPr>
              <a:t>Resistores</a:t>
            </a:r>
            <a:r>
              <a:rPr b="1" lang="en"/>
              <a:t> &amp; </a:t>
            </a:r>
            <a:r>
              <a:rPr b="1" lang="en">
                <a:solidFill>
                  <a:srgbClr val="0000FF"/>
                </a:solidFill>
              </a:rPr>
              <a:t>Lei  de Ohm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93700" y="1831450"/>
            <a:ext cx="49140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000"/>
              <a:t>Led</a:t>
            </a:r>
            <a:endParaRPr sz="5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700" y="1558650"/>
            <a:ext cx="2464125" cy="488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LED</a:t>
            </a:r>
            <a:r>
              <a:rPr b="1" lang="en"/>
              <a:t> &amp; </a:t>
            </a:r>
            <a:r>
              <a:rPr b="1" lang="en">
                <a:solidFill>
                  <a:srgbClr val="F1C232"/>
                </a:solidFill>
              </a:rPr>
              <a:t>Resistores</a:t>
            </a:r>
            <a:r>
              <a:rPr b="1" lang="en"/>
              <a:t> &amp; </a:t>
            </a:r>
            <a:r>
              <a:rPr b="1" lang="en">
                <a:solidFill>
                  <a:srgbClr val="0000FF"/>
                </a:solidFill>
              </a:rPr>
              <a:t>Lei  de Ohm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75" y="1804150"/>
            <a:ext cx="4466775" cy="44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95100" y="1725750"/>
            <a:ext cx="2746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5818E"/>
                </a:solidFill>
                <a:latin typeface="Bree Serif"/>
                <a:ea typeface="Bree Serif"/>
                <a:cs typeface="Bree Serif"/>
                <a:sym typeface="Bree Serif"/>
              </a:rPr>
              <a:t>Resistor</a:t>
            </a:r>
            <a:endParaRPr sz="3000">
              <a:solidFill>
                <a:srgbClr val="45818E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00" y="2510725"/>
            <a:ext cx="3301425" cy="2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00" y="4922150"/>
            <a:ext cx="4398125" cy="16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LED</a:t>
            </a:r>
            <a:r>
              <a:rPr b="1" lang="en"/>
              <a:t> &amp; </a:t>
            </a:r>
            <a:r>
              <a:rPr b="1" lang="en">
                <a:solidFill>
                  <a:srgbClr val="F1C232"/>
                </a:solidFill>
              </a:rPr>
              <a:t>Resistores</a:t>
            </a:r>
            <a:r>
              <a:rPr b="1" lang="en"/>
              <a:t> &amp; </a:t>
            </a:r>
            <a:r>
              <a:rPr b="1" lang="en">
                <a:solidFill>
                  <a:srgbClr val="0000FF"/>
                </a:solidFill>
              </a:rPr>
              <a:t>Lei  de Ohm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350" y="1769600"/>
            <a:ext cx="4916126" cy="44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75025" y="2205950"/>
            <a:ext cx="41118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F9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 = RI</a:t>
            </a:r>
            <a:endParaRPr sz="4000">
              <a:solidFill>
                <a:srgbClr val="BF9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BF9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F9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 - Tensão</a:t>
            </a:r>
            <a:endParaRPr sz="4000">
              <a:solidFill>
                <a:srgbClr val="BF9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F9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 - Resistência</a:t>
            </a:r>
            <a:endParaRPr sz="4000">
              <a:solidFill>
                <a:srgbClr val="BF9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F9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 - Corrente</a:t>
            </a:r>
            <a:endParaRPr sz="4000">
              <a:solidFill>
                <a:srgbClr val="BF9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LED</a:t>
            </a:r>
            <a:r>
              <a:rPr b="1" lang="en"/>
              <a:t> &amp; </a:t>
            </a:r>
            <a:r>
              <a:rPr b="1" lang="en">
                <a:solidFill>
                  <a:srgbClr val="F1C232"/>
                </a:solidFill>
              </a:rPr>
              <a:t>Resistores</a:t>
            </a:r>
            <a:r>
              <a:rPr b="1" lang="en"/>
              <a:t> &amp; </a:t>
            </a:r>
            <a:r>
              <a:rPr b="1" lang="en">
                <a:solidFill>
                  <a:srgbClr val="0000FF"/>
                </a:solidFill>
              </a:rPr>
              <a:t>Lei  de Ohm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" y="1417650"/>
            <a:ext cx="7581300" cy="51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225" y="1812700"/>
            <a:ext cx="5908124" cy="3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Sensores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78" name="Google Shape;178;p26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79" name="Google Shape;179;p26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180" name="Google Shape;180;p2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813775" y="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Sensores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325" y="1071075"/>
            <a:ext cx="9052050" cy="56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5" y="-227800"/>
            <a:ext cx="7313599" cy="73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50" y="1012025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Shields</a:t>
            </a:r>
            <a:r>
              <a:rPr lang="en" sz="7200">
                <a:solidFill>
                  <a:srgbClr val="FFFFFF"/>
                </a:solidFill>
              </a:rPr>
              <a:t>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08" name="Google Shape;208;p30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9" name="Google Shape;209;p30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210" name="Google Shape;210;p30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4294967295" type="ctrTitle"/>
          </p:nvPr>
        </p:nvSpPr>
        <p:spPr>
          <a:xfrm>
            <a:off x="916025" y="241750"/>
            <a:ext cx="5561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Olá</a:t>
            </a:r>
            <a:r>
              <a:rPr lang="en" sz="6000">
                <a:solidFill>
                  <a:srgbClr val="7ECEFD"/>
                </a:solidFill>
              </a:rPr>
              <a:t>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86" name="Google Shape;86;p13"/>
          <p:cNvSpPr txBox="1"/>
          <p:nvPr>
            <p:ph idx="4294967295" type="body"/>
          </p:nvPr>
        </p:nvSpPr>
        <p:spPr>
          <a:xfrm>
            <a:off x="916025" y="3297675"/>
            <a:ext cx="5561100" cy="26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Apresentação da Equipe.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550" y="0"/>
            <a:ext cx="1695450" cy="67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500" y="1203850"/>
            <a:ext cx="6465076" cy="49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Display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25" name="Google Shape;225;p32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26" name="Google Shape;226;p32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227" name="Google Shape;227;p3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50" y="1634000"/>
            <a:ext cx="3438525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50" y="2209500"/>
            <a:ext cx="45815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Programação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44" name="Google Shape;244;p34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45" name="Google Shape;245;p34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246" name="Google Shape;246;p3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em Arduino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Tipo de dados: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 , float, char, double...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Condições: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If, else, elsif ...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Laços: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While, for ….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913550" y="145625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PROGRAMAÇÃO </a:t>
            </a:r>
            <a:r>
              <a:rPr b="1" lang="en"/>
              <a:t>ARDUINO</a:t>
            </a:r>
            <a:endParaRPr b="1"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1017875" y="2033075"/>
            <a:ext cx="6462600" cy="25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/</a:t>
            </a:r>
            <a:r>
              <a:rPr b="1" lang="en" sz="2000"/>
              <a:t>/ Isto é um comentário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void setup() { 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	// Declaração de pinos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}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void loop()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{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	// Ação que ficará repetindo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}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62" name="Google Shape;262;p36"/>
          <p:cNvSpPr txBox="1"/>
          <p:nvPr/>
        </p:nvSpPr>
        <p:spPr>
          <a:xfrm>
            <a:off x="4089000" y="6064025"/>
            <a:ext cx="4843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More: https://www.arduino.cc/en/Reference/HomePage</a:t>
            </a:r>
            <a:endParaRPr sz="11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LED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69" name="Google Shape;269;p37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Primeiro projeto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70" name="Google Shape;270;p37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271" name="Google Shape;271;p3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893700" y="2291700"/>
            <a:ext cx="6909600" cy="22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Objetivo</a:t>
            </a:r>
            <a:endParaRPr b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Ligar e desligar um LED com um intervalo de tempo definido.</a:t>
            </a:r>
            <a:endParaRPr/>
          </a:p>
        </p:txBody>
      </p:sp>
      <p:sp>
        <p:nvSpPr>
          <p:cNvPr id="280" name="Google Shape;280;p38"/>
          <p:cNvSpPr txBox="1"/>
          <p:nvPr>
            <p:ph type="title"/>
          </p:nvPr>
        </p:nvSpPr>
        <p:spPr>
          <a:xfrm>
            <a:off x="1340700" y="31070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Hello World  do Arduino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1340700" y="235675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PISCA LED SIMPLES</a:t>
            </a:r>
            <a:endParaRPr b="1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825" y="1802300"/>
            <a:ext cx="6555425" cy="49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913550" y="145625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ARDUINO</a:t>
            </a:r>
            <a:endParaRPr b="1"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1002875" y="1623025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Void setup() {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	pinMode(13,OUTPUT);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Void loop()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{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 	digitalWrite(13, HIGH);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delay(1000);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digitalWrite(13, LOW);</a:t>
            </a:r>
            <a:endParaRPr b="1" sz="1400"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delay(1000);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}</a:t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293" name="Google Shape;293;p40"/>
          <p:cNvSpPr txBox="1"/>
          <p:nvPr/>
        </p:nvSpPr>
        <p:spPr>
          <a:xfrm>
            <a:off x="4089000" y="6064025"/>
            <a:ext cx="4843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More: https://www.arduino.cc/en/Reference/HomePage</a:t>
            </a:r>
            <a:endParaRPr sz="11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7ECEFD"/>
                </a:solidFill>
              </a:rPr>
              <a:t>1.</a:t>
            </a:r>
            <a:endParaRPr sz="7200">
              <a:solidFill>
                <a:srgbClr val="7ECEFD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um Arduino?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PISCAR VÁRIOS  LED 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979400" y="1574275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Montar um sistema que pisque o led a cada 1 segundo.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Led &amp; Push Button</a:t>
            </a:r>
            <a:endParaRPr b="1"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975" y="1831446"/>
            <a:ext cx="5581650" cy="40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893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idx="4294967295" type="ctrTitle"/>
          </p:nvPr>
        </p:nvSpPr>
        <p:spPr>
          <a:xfrm>
            <a:off x="778225" y="3177925"/>
            <a:ext cx="6623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Projetos</a:t>
            </a:r>
            <a:r>
              <a:rPr lang="en" sz="7200">
                <a:solidFill>
                  <a:srgbClr val="FFFFFF"/>
                </a:solidFill>
              </a:rPr>
              <a:t>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313" name="Google Shape;313;p43"/>
          <p:cNvSpPr txBox="1"/>
          <p:nvPr>
            <p:ph idx="4294967295" type="subTitle"/>
          </p:nvPr>
        </p:nvSpPr>
        <p:spPr>
          <a:xfrm>
            <a:off x="778225" y="4929750"/>
            <a:ext cx="6623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314" name="Google Shape;314;p43"/>
          <p:cNvGrpSpPr/>
          <p:nvPr/>
        </p:nvGrpSpPr>
        <p:grpSpPr>
          <a:xfrm>
            <a:off x="1392061" y="448354"/>
            <a:ext cx="2235784" cy="2235777"/>
            <a:chOff x="570875" y="4322250"/>
            <a:chExt cx="443300" cy="443325"/>
          </a:xfrm>
        </p:grpSpPr>
        <p:sp>
          <p:nvSpPr>
            <p:cNvPr id="315" name="Google Shape;315;p4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Projetos</a:t>
            </a:r>
            <a:endParaRPr/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http://www.instructables.com/id/Power-Laces-the-Auto-lacing-shoe/</a:t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http://www.instructables.com/id/2pi-Line-Follower/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4294967295" type="ctrTitle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Obrigado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0" name="Google Shape;330;p45"/>
          <p:cNvSpPr txBox="1"/>
          <p:nvPr>
            <p:ph idx="4294967295" type="subTitle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331" name="Google Shape;331;p45"/>
          <p:cNvSpPr txBox="1"/>
          <p:nvPr>
            <p:ph idx="4294967295" type="body"/>
          </p:nvPr>
        </p:nvSpPr>
        <p:spPr>
          <a:xfrm>
            <a:off x="916025" y="3678675"/>
            <a:ext cx="5561100" cy="26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Arduino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700" y="2026913"/>
            <a:ext cx="4103100" cy="234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69400" y="4467475"/>
            <a:ext cx="25737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00" y="1785202"/>
            <a:ext cx="3572694" cy="28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5881800" y="4444975"/>
            <a:ext cx="25737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Arduino Mega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mais outras 11 versões menos populares</a:t>
            </a:r>
            <a:endParaRPr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25" y="1428750"/>
            <a:ext cx="76200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044325" y="5705325"/>
            <a:ext cx="73020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 mais outras 11 versões menos populares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140863" y="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PINAGEM 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25" y="1143000"/>
            <a:ext cx="8571050" cy="6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93700" y="579450"/>
            <a:ext cx="76281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 que é um Arduino?</a:t>
            </a:r>
            <a:endParaRPr sz="6000"/>
          </a:p>
        </p:txBody>
      </p:sp>
      <p:sp>
        <p:nvSpPr>
          <p:cNvPr id="122" name="Google Shape;122;p18"/>
          <p:cNvSpPr txBox="1"/>
          <p:nvPr/>
        </p:nvSpPr>
        <p:spPr>
          <a:xfrm>
            <a:off x="893700" y="2031200"/>
            <a:ext cx="77409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Arduino UNO </a:t>
            </a:r>
            <a:endParaRPr b="1" sz="24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GND (Terra)</a:t>
            </a:r>
            <a:endParaRPr b="1" sz="25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5V ( Volts)</a:t>
            </a:r>
            <a:endParaRPr b="1" sz="25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893700" y="5301873"/>
            <a:ext cx="7793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F20253"/>
                </a:solidFill>
                <a:latin typeface="Lato"/>
                <a:ea typeface="Lato"/>
                <a:cs typeface="Lato"/>
                <a:sym typeface="Lato"/>
              </a:rPr>
              <a:t>Mais informação: </a:t>
            </a:r>
            <a:r>
              <a:rPr lang="en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arduino.cc</a:t>
            </a:r>
            <a:endParaRPr sz="12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Arduino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1305750" y="5597425"/>
            <a:ext cx="6462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https://www.arduino.cc/en/Main/Software</a:t>
            </a:r>
            <a:endParaRPr sz="2500"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25"/>
            <a:ext cx="8839201" cy="3145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Rascunho &amp; Protoboard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75" y="3320837"/>
            <a:ext cx="8053550" cy="29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82025" y="1766525"/>
            <a:ext cx="74931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http://fritzing.org/home/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https://www.tinkercad.com/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